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-552" y="12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05/09/2016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/>
          <p:nvPr/>
        </p:nvPicPr>
        <p:blipFill rotWithShape="1">
          <a:blip r:embed="rId2"/>
          <a:srcRect l="19460" t="26247" r="12684"/>
          <a:stretch/>
        </p:blipFill>
        <p:spPr>
          <a:xfrm>
            <a:off x="2762251" y="1380530"/>
            <a:ext cx="1473200" cy="2135123"/>
          </a:xfrm>
          <a:prstGeom prst="rect">
            <a:avLst/>
          </a:prstGeom>
        </p:spPr>
      </p:pic>
      <p:sp>
        <p:nvSpPr>
          <p:cNvPr id="2" name="Ellipse 1"/>
          <p:cNvSpPr/>
          <p:nvPr/>
        </p:nvSpPr>
        <p:spPr>
          <a:xfrm>
            <a:off x="3240882" y="1556792"/>
            <a:ext cx="576064" cy="57606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/>
          <p:cNvSpPr/>
          <p:nvPr/>
        </p:nvSpPr>
        <p:spPr>
          <a:xfrm>
            <a:off x="3868502" y="1631504"/>
            <a:ext cx="216024" cy="216024"/>
          </a:xfrm>
          <a:prstGeom prst="ellipse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smtClean="0">
                <a:solidFill>
                  <a:srgbClr val="FF0000"/>
                </a:solidFill>
              </a:rPr>
              <a:t>1</a:t>
            </a:r>
            <a:endParaRPr lang="fr-FR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278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 descr="C:\Users\pt_ptsi\Desktop\IMG_0840.JPG"/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7" t="27909" r="45142" b="16984"/>
          <a:stretch/>
        </p:blipFill>
        <p:spPr bwMode="auto">
          <a:xfrm>
            <a:off x="3886200" y="3949701"/>
            <a:ext cx="1885950" cy="16637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llipse 4"/>
          <p:cNvSpPr/>
          <p:nvPr/>
        </p:nvSpPr>
        <p:spPr>
          <a:xfrm>
            <a:off x="4860032" y="4653136"/>
            <a:ext cx="864096" cy="57606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5508104" y="4365104"/>
            <a:ext cx="216024" cy="216024"/>
          </a:xfrm>
          <a:prstGeom prst="ellipse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  <a:endParaRPr lang="fr-FR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312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2" descr="C:\Users\pt_ptsi\Desktop\IMG_0839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7" t="40407" r="11464"/>
          <a:stretch/>
        </p:blipFill>
        <p:spPr bwMode="auto">
          <a:xfrm>
            <a:off x="3168650" y="3429000"/>
            <a:ext cx="2711450" cy="2697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lipse 4"/>
          <p:cNvSpPr/>
          <p:nvPr/>
        </p:nvSpPr>
        <p:spPr>
          <a:xfrm>
            <a:off x="4427984" y="4293096"/>
            <a:ext cx="576064" cy="57606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5508104" y="4365104"/>
            <a:ext cx="216024" cy="216024"/>
          </a:xfrm>
          <a:prstGeom prst="ellipse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smtClean="0">
                <a:solidFill>
                  <a:srgbClr val="FF0000"/>
                </a:solidFill>
              </a:rPr>
              <a:t>3</a:t>
            </a:r>
            <a:endParaRPr lang="fr-FR" sz="1200" b="1" dirty="0">
              <a:solidFill>
                <a:srgbClr val="FF0000"/>
              </a:solidFill>
            </a:endParaRPr>
          </a:p>
        </p:txBody>
      </p:sp>
      <p:sp>
        <p:nvSpPr>
          <p:cNvPr id="8" name="Ellipse 7"/>
          <p:cNvSpPr/>
          <p:nvPr/>
        </p:nvSpPr>
        <p:spPr>
          <a:xfrm>
            <a:off x="5517232" y="5429510"/>
            <a:ext cx="216024" cy="216024"/>
          </a:xfrm>
          <a:prstGeom prst="ellipse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smtClean="0">
                <a:solidFill>
                  <a:srgbClr val="FF0000"/>
                </a:solidFill>
              </a:rPr>
              <a:t>4</a:t>
            </a:r>
            <a:endParaRPr lang="fr-FR" sz="1200" b="1" dirty="0">
              <a:solidFill>
                <a:srgbClr val="FF0000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4319972" y="3861048"/>
            <a:ext cx="216024" cy="216024"/>
          </a:xfrm>
          <a:prstGeom prst="ellipse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smtClean="0">
                <a:solidFill>
                  <a:srgbClr val="FF0000"/>
                </a:solidFill>
              </a:rPr>
              <a:t>5</a:t>
            </a:r>
            <a:endParaRPr lang="fr-FR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7379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</Words>
  <Application>Microsoft Office PowerPoint</Application>
  <PresentationFormat>Affichage à l'écran (4:3)</PresentationFormat>
  <Paragraphs>5</Paragraphs>
  <Slides>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4" baseType="lpstr">
      <vt:lpstr>Thème Office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pt_ptsi</dc:creator>
  <cp:lastModifiedBy>pt_ptsi</cp:lastModifiedBy>
  <cp:revision>8</cp:revision>
  <dcterms:created xsi:type="dcterms:W3CDTF">2016-09-05T07:24:17Z</dcterms:created>
  <dcterms:modified xsi:type="dcterms:W3CDTF">2016-09-05T08:26:11Z</dcterms:modified>
</cp:coreProperties>
</file>

<file path=docProps/thumbnail.jpeg>
</file>